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BBA6AB-37F2-DF6C-2FDC-17F48DFF9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D135BA-49DA-4B6B-9B86-ED683A9F7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3E0F06-2D83-28D8-68C3-FFD093E4B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97659B-076D-3E39-33B8-B2B3D101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1DAB00-E774-4AE3-920A-113A7A34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624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7995C-A54D-17E7-82B4-18BF1FB4D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E01632-A942-BB51-6BB2-F47A7B2F3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8D1825-55DF-255E-C85E-7C0835F3E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5CEE17-F60D-4EE0-BC10-4BD241F2E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2EF552-228C-9AF0-C0A6-B253B352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8259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56229-658A-2E0C-3293-057D50BA5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A686CB-A7E0-BAB9-F29B-B02AB02BB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B2DC40-1157-3E30-C0BE-D4652E9A4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6C22AA-6FDC-D259-3891-E60C72F33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C1621E-F01D-480F-AB4A-4C41CEAE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7394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85FD4-6519-1794-1E5A-C61DC1FB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AEAFB6-A217-D89B-3421-40E490AFE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ED730CE-FE92-741C-1245-E4006D1E8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941064-4E52-35C4-E1F0-43EB33D7D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9C375-0E47-8E37-90A6-5A0D7C07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B8907C-1DB1-52AF-47C7-B5A8E4992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772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412D3-BC8B-24E3-0CDF-9C423851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DF3207-3951-7282-2F8E-854A234C3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1E20B1-B464-DF63-3865-7C221C34F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73A9704-C255-9F9E-3113-DD994C5119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737508-B9FA-938D-A8A2-2B8AE9BCA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04CADAA-F71E-BB68-78E4-4B146001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FAF186B-BA9E-8E2B-5289-496101E9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0F2F4B5-CD2E-F655-0F90-C89A0852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270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21223-804E-7C72-01F5-B0821D06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CDBA90-F1CF-F8A6-8039-9F5AF056B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8B6F5C-FF21-AA57-F047-B3B6BB77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96F858-4DCD-4FA7-5267-55AF8538E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666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9DB784-A879-5222-362C-B07EDFFBB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7491A5-D45A-D51C-1FB8-869009FD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AF1757-8F89-89C9-A3F5-6BDFD2952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801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DCAB0-0391-20DC-01B4-D3E93447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72051-3598-B8A9-1E8F-9455E3F26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2E923D-DDCB-F77D-4D15-A35684652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0246CA-17F5-BEC4-1E07-BEF86B019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B620A1-566E-4A20-BC41-62F20F510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D77670-A36F-6052-ED27-112449FB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60317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71D84-A27D-25C7-5295-8AB6CD5C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0AC7629-7287-EA28-6529-C1C2C02EE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0C7331-96FB-FE09-9095-4CD217D50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275C3C-4059-786B-E4CA-90D3E4E31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FCC4FD-49F5-7068-4F1B-7BEB63D1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F6C88F-25B9-1E57-8577-70CC389B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3172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5E72A-C131-A0F6-F89E-05C80E99D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9EF73-EB9C-0702-054C-6B150CD769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F67017-E1EC-D029-9951-41C121887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027CF7-1658-0060-931E-A9D69099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75795B-9A70-3CE3-1AD5-8D95AD6B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118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0B6316-5A82-A623-F0AC-71DAA530D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74CA55C-09BA-86FD-E7B7-040C9AC85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65671B-F669-838D-60FF-AB9687DD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ABB98C-560A-D619-8172-46E22E09A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69871C-E01C-0C32-F1CB-FA68550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719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3A3E2CD-2B9B-EA4B-2CA6-93A03FBCF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ADAB20-6F31-4B0A-993C-4940CA0A4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C9568B-21F6-33DE-8C5C-B6EADE648B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E4ACBE-E233-476F-8807-D04B2DD9CBF1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457EEF-DD57-607C-4C64-EB1913CF6A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0E7CD3-36A0-3DCE-D708-DD4EAB8C9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59C71-CFE9-4376-8056-DC3945527D9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682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23AE3-688D-40B1-56B1-2A1821704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400" y="254000"/>
            <a:ext cx="11455400" cy="165576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INFORME DE RENDICIÓN DE CUENTAS 2025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GAD PARROQUIAL RURAL SAN PABLO DE PUEBLO NUEVO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EJE DE OBRAS PÚBLICAS, INFRAESTRUCTURA Y GESTIÓN VIAL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CFE17F-A701-53BD-636F-6BFC1C005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400" y="1909763"/>
            <a:ext cx="11455400" cy="423703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Estimados ciudadanos de la parroquia San Pablo de Pueblo Nuevo, Cantón Santa Ana, Provincia de Manabí:</a:t>
            </a:r>
            <a:endParaRPr lang="es-EC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En cumplimiento con mis funciones de Legislación, Fiscalización y Gestión, y amparado en la normativa legal vigente, pongo a su consideración el informe de las obras, proyectos viales e infraestructura ejecutados durante el </a:t>
            </a:r>
            <a:r>
              <a:rPr lang="es-EC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ejercicio fiscal 2025</a:t>
            </a:r>
            <a:r>
              <a:rPr lang="es-EC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 Esta gestión se ha caracterizado por la optimización de recursos a través de la cooperación interinstitucional y el trabajo hombro a hombro con la comunidad.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4936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603BC-7E7F-24E9-CCC6-B45C7361A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558799"/>
            <a:ext cx="11226800" cy="2260601"/>
          </a:xfrm>
          <a:solidFill>
            <a:srgbClr val="FFFF00"/>
          </a:solidFill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1. Conectividad Vial e Infraestructura Rural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El acceso a las comunidades es el motor del desarrollo agrícola y social de nuestra parroquia. Durante este año, enfocamos las acciones en soluciones definitivas y de emergencia para la red </a:t>
            </a:r>
            <a: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vial rural.</a:t>
            </a:r>
            <a:br>
              <a:rPr lang="es-EC" sz="22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897698-44EB-64EE-F527-EE6EAC333B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057098"/>
            <a:ext cx="11226800" cy="268330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A. Construcción de Badenes (Proyecto Culminado BDE)</a:t>
            </a:r>
            <a:endParaRPr lang="es-EC" sz="20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Para mitigar los impactos de las temporadas invernales y garantizar el paso seguro de vehículos y peatones, se concluyó con éxito el proyecto de infraestructura vial planificado.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Acción: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Construcción de badenes en puntos críticos de la parroquia.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Financiamiento: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Proyecto ejecutado y terminado mediante un préstamo gestionado ante el </a:t>
            </a: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Banco de Desarrollo del Ecuador (BDE)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5103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EF9F2-F400-3260-5F16-7ABD1B4BC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228600"/>
            <a:ext cx="11811000" cy="34035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B. Construcción de Puentes Artesanales (Modelo de Gestión Tripartito)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Ante la necesidad de conectividad rápida en zonas interiores, lideramos un modelo de gestión eficiente basado en alianzas estratégicas y participación ciudadana: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Petroecuador: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Aportó con la donación de tubos estructurales.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Prefectura de Manabí: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Apoyó con la dotación de material pétreo.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GAD Parroquial: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Financió los materiales de construcción complementarios.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La Comunidad: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Aportó activamente con la </a:t>
            </a: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mano de obra local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y el acarreo de materiales, demostrando que la unión comunitaria multiplica los resultados.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E42EA36-8A69-619E-4DC5-4D8AD6454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" y="3632199"/>
            <a:ext cx="11785600" cy="281940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6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C. Mantenimiento Vial y Distribución de la Retroexcavadora</a:t>
            </a:r>
            <a:endParaRPr lang="es-EC" sz="26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6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Con el fin de mantener expeditas las vías de tercer orden que conectan a nuestros recintos, se ejecutó un plan de intervención equitativo: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6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Distribución de Maquinaria:</a:t>
            </a:r>
            <a:r>
              <a:rPr lang="es-EC" sz="26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Se coordinó y distribuyó de manera planificada y oportuna el uso de la </a:t>
            </a:r>
            <a:r>
              <a:rPr lang="es-EC" sz="26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retroexcavadora</a:t>
            </a:r>
            <a:r>
              <a:rPr lang="es-EC" sz="26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del GAD Parroquial a las diferentes comunidades para el arreglo, limpieza y reconformación de sus vías de acceso.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98168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38706-73A6-2482-C390-19BAE6763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7178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2. Fiscalización y Transparencia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Como Vocal del GAD Parroquial, es mi responsabilidad legal asegurar que cada centavo público se invierta correctamente y que las obras cumplan con los estándares técnicos requeridos.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Garantía de Calidad:</a:t>
            </a: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Todas y cada una de las obras de mantenimiento vial, construcción de badenes y puentes artesanales mencionadas en este informe fueron debidamente </a:t>
            </a: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fiscalizadas</a:t>
            </a: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 Con esto garantizamos la transparencia en el uso de los fondos y la durabilidad de la infraestructura para el beneficio de las familias campesinas.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E20705-E705-2907-E8AB-41309F2185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311400"/>
            <a:ext cx="12192000" cy="3962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3. Labor Legislativa, Asistencia y Fortalecimiento Técnico</a:t>
            </a:r>
            <a:endParaRPr lang="es-EC" sz="20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El trabajo de un vocal no solo está en el territorio, sino también en el seno del Gobierno Parroquial y en su preparación técnica.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Asistencia Parlamentaria: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Cumplí de manera responsable y puntual con la </a:t>
            </a: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asistencia a todas las Sesiones de la Junta Parroquial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(Ordinarias y Extraordinarias), aportando con voz, voto y propuestas en favor del desarrollo de San Pablo de Pueblo Nuevo.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Capacitación y Asesoramiento Constante:</a:t>
            </a: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Participé activamente en talleres de capacitación y recibí asesoramiento técnico y legal continuo durante todo el 2025, optimizando mis competencias para legislar y fiscalizar de mejor manera.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4363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B7806A79-FFDB-BE92-58DC-B7EE6A40D6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457739" y="1840113"/>
            <a:ext cx="92102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61E5AA-939C-C021-1375-9D780C6037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C61DF14-64A4-872A-E0AB-3CF5E451F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945206"/>
              </p:ext>
            </p:extLst>
          </p:nvPr>
        </p:nvGraphicFramePr>
        <p:xfrm>
          <a:off x="300250" y="491319"/>
          <a:ext cx="11382232" cy="6005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5558">
                  <a:extLst>
                    <a:ext uri="{9D8B030D-6E8A-4147-A177-3AD203B41FA5}">
                      <a16:colId xmlns:a16="http://schemas.microsoft.com/office/drawing/2014/main" val="3287672458"/>
                    </a:ext>
                  </a:extLst>
                </a:gridCol>
                <a:gridCol w="2845558">
                  <a:extLst>
                    <a:ext uri="{9D8B030D-6E8A-4147-A177-3AD203B41FA5}">
                      <a16:colId xmlns:a16="http://schemas.microsoft.com/office/drawing/2014/main" val="2188596174"/>
                    </a:ext>
                  </a:extLst>
                </a:gridCol>
                <a:gridCol w="2845558">
                  <a:extLst>
                    <a:ext uri="{9D8B030D-6E8A-4147-A177-3AD203B41FA5}">
                      <a16:colId xmlns:a16="http://schemas.microsoft.com/office/drawing/2014/main" val="727085497"/>
                    </a:ext>
                  </a:extLst>
                </a:gridCol>
                <a:gridCol w="2845558">
                  <a:extLst>
                    <a:ext uri="{9D8B030D-6E8A-4147-A177-3AD203B41FA5}">
                      <a16:colId xmlns:a16="http://schemas.microsoft.com/office/drawing/2014/main" val="845004310"/>
                    </a:ext>
                  </a:extLst>
                </a:gridCol>
              </a:tblGrid>
              <a:tr h="1008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Proyecto / Acción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Aliados / Fuentes de Financiamiento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Rol del Vocal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Estado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16255709"/>
                  </a:ext>
                </a:extLst>
              </a:tr>
              <a:tr h="1008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Construcción de Badenes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Préstamo BDE / GAD Parroquial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Fiscalización técnica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Terminado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11804287"/>
                  </a:ext>
                </a:extLst>
              </a:tr>
              <a:tr h="1971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Puentes Artesanales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Petroecuador, Prefectura, GAD y Comunidad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Gestión, coordinación y fiscalización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Ejecutado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87454479"/>
                  </a:ext>
                </a:extLst>
              </a:tr>
              <a:tr h="1008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Mantenimiento Vial Parroquial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Operación de Retroexcavadora del GAD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Planificación y distribución comunitaria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Continuo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50109389"/>
                  </a:ext>
                </a:extLst>
              </a:tr>
              <a:tr h="1008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Legislación y Gobernanza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Sesiones de Junta / Capacitaciones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>
                          <a:effectLst/>
                        </a:rPr>
                        <a:t>Asistencia al 100% y deliberación</a:t>
                      </a:r>
                      <a:endParaRPr lang="es-EC" sz="14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400" kern="100" dirty="0">
                          <a:effectLst/>
                        </a:rPr>
                        <a:t>Cumplido</a:t>
                      </a:r>
                      <a:endParaRPr lang="es-EC" sz="14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85544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77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02BC3-DE40-F634-C537-8BEEB2A08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28601"/>
            <a:ext cx="11480800" cy="2311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0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Conclusión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El trabajo en obras públicas durante el 2025 demuestra que la falta de recursos se supera con gestión, alianzas con la Prefectura y empresas estatales, y sobre todo, con la voluntad de las comunidades que aportaron su esfuerzo. Seguiré vigilante de que las vías de nuestra parroquia reciban la atención que merecen nuestros agricultores y familias.</a:t>
            </a:r>
            <a:br>
              <a:rPr lang="es-EC" sz="20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BBAC59-298C-AF44-17FD-1A7A24228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9" y="2920621"/>
            <a:ext cx="11480799" cy="3261815"/>
          </a:xfrm>
          <a:solidFill>
            <a:srgbClr val="FFC000"/>
          </a:solid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¡Transparencia, gestión y trabajo junto a la comunidad!</a:t>
            </a:r>
            <a:endParaRPr lang="es-EC" sz="2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Vocal del GAD Parroquial Rural San Pablo de Pueblo Nuevo</a:t>
            </a:r>
            <a:endParaRPr lang="es-EC" sz="2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SR. JONNY INTRIAGO  RENGIFO PRESIDENTE COMISION DE OBRAS PUBLICAS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73641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764</Words>
  <Application>Microsoft Office PowerPoint</Application>
  <PresentationFormat>Panorámica</PresentationFormat>
  <Paragraphs>41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Symbol</vt:lpstr>
      <vt:lpstr>Tema de Office</vt:lpstr>
      <vt:lpstr>INFORME DE RENDICIÓN DE CUENTAS 2025 GAD PARROQUIAL RURAL SAN PABLO DE PUEBLO NUEVO EJE DE OBRAS PÚBLICAS, INFRAESTRUCTURA Y GESTIÓN VIAL </vt:lpstr>
      <vt:lpstr>1. Conectividad Vial e Infraestructura Rural El acceso a las comunidades es el motor del desarrollo agrícola y social de nuestra parroquia. Durante este año, enfocamos las acciones en soluciones definitivas y de emergencia para la red vial rural. </vt:lpstr>
      <vt:lpstr>B. Construcción de Puentes Artesanales (Modelo de Gestión Tripartito) Ante la necesidad de conectividad rápida en zonas interiores, lideramos un modelo de gestión eficiente basado en alianzas estratégicas y participación ciudadana: Petroecuador: Aportó con la donación de tubos estructurales. Prefectura de Manabí: Apoyó con la dotación de material pétreo. GAD Parroquial: Financió los materiales de construcción complementarios. La Comunidad: Aportó activamente con la mano de obra local y el acarreo de materiales, demostrando que la unión comunitaria multiplica los resultados. </vt:lpstr>
      <vt:lpstr>2. Fiscalización y Transparencia Como Vocal del GAD Parroquial, es mi responsabilidad legal asegurar que cada centavo público se invierta correctamente y que las obras cumplan con los estándares técnicos requeridos. Garantía de Calidad: Todas y cada una de las obras de mantenimiento vial, construcción de badenes y puentes artesanales mencionadas en este informe fueron debidamente fiscalizadas. Con esto garantizamos la transparencia en el uso de los fondos y la durabilidad de la infraestructura para el beneficio de las familias campesinas. </vt:lpstr>
      <vt:lpstr>Presentación de PowerPoint</vt:lpstr>
      <vt:lpstr>Conclusión El trabajo en obras públicas durante el 2025 demuestra que la falta de recursos se supera con gestión, alianzas con la Prefectura y empresas estatales, y sobre todo, con la voluntad de las comunidades que aportaron su esfuerzo. Seguiré vigilante de que las vías de nuestra parroquia reciban la atención que merecen nuestros agricultores y familias.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Vicente Arturo Gallardo Ripalda</dc:creator>
  <cp:lastModifiedBy>Vicente Arturo Gallardo Ripalda</cp:lastModifiedBy>
  <cp:revision>11</cp:revision>
  <dcterms:created xsi:type="dcterms:W3CDTF">2026-05-26T03:11:46Z</dcterms:created>
  <dcterms:modified xsi:type="dcterms:W3CDTF">2026-05-26T12:13:13Z</dcterms:modified>
</cp:coreProperties>
</file>